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présent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277CD58-1250-F4F8-044C-D7B84A46F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 yeux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être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bleus.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80118E5-E2A4-795F-BDC1-0DF110400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37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 yeux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bleus.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F4D4331-261A-3363-5C14-219E53FB5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0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dans la forêt.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E42A79-FC48-339E-8C10-C52CA6959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la forêt.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907B3BC-C4D3-E517-6A11-D43E1613F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saut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à pieds joints.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880335B-1D6F-628A-25F7-2CBEC5D40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6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sautent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pieds joints.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952AC6E-A005-6D74-BF53-AC2E52C8A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8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bouger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dans tous les sens.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318BBD7-53AE-237A-E572-1E87570DD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7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bouge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tous les sens.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DFDE9EE-C355-9ADB-4F72-512574178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3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un petit nez.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958DF04-90DE-94E2-52AD-C813BC601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petit nez.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2C41E69-1CEC-19CA-AA5F-BB4EA6CBB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23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144</Words>
  <Application>Microsoft Office PowerPoint</Application>
  <PresentationFormat>Grand écran</PresentationFormat>
  <Paragraphs>66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2022-08-06T20:39:17Z</dcterms:modified>
</cp:coreProperties>
</file>